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/>
    <p:restoredTop sz="94626"/>
  </p:normalViewPr>
  <p:slideViewPr>
    <p:cSldViewPr snapToGrid="0" snapToObjects="1">
      <p:cViewPr varScale="1">
        <p:scale>
          <a:sx n="102" d="100"/>
          <a:sy n="102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4424-6798-954D-8213-6ECB24503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AFADB-35C4-3243-BFF8-C9FBCEE22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2F2D-76E6-C044-B68E-B60570633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DBBA0-9D7A-914A-BB8C-E94EA9E8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102BD-4AE0-B84A-8FB8-EF6420E8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5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4737-CB20-624D-ADDF-FC0A393A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E7FFC-A95F-5A45-9C5E-771BA2D03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9072-E385-344E-AADD-5C11FF11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AA2B-F7C2-CB45-B623-75DC54E4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38F52-05F2-2840-B0A9-C62C6CE0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8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BF0E6-83D7-1D42-BE37-B4D81B546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98959-ED38-3841-BD05-AE996FC5A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71114-5A88-384A-9340-18065AC0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74D54-E0FB-3B4A-97AA-EA7BCDE4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F053-3A99-2145-A4A1-8B254F5A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D0FE-1E27-5C42-B81D-66C8C4DD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C88D-E835-2F40-8C94-FC311922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7991F-D9EF-B142-BB78-EDA98435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CD468-F8F5-3449-9239-6DCA5345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73495-6478-864A-8E42-137C33F9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6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C78A-6500-884D-9E6C-A7FF9B7B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CA97C-DB49-9242-9083-23E42B6B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82A6-A3D8-2D4E-BD0F-2369EF47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9A0C1-B466-7347-9B73-A278BDEE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18055-B3EC-AB40-B7E5-DFDBA01B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7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9AFA-A22C-A449-A35B-EA3DE2AE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E7C7-3195-3240-80ED-2156A9949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41969-2629-FD42-8B9C-6D32BFB99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12E7-6373-BD41-91A4-6C6C3189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6CF4E-F6AE-9F4F-B80F-28E77470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65EDF-6FB6-9741-91EA-49B117B6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9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5E4B5-6D28-0F4B-A818-A476E8EE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BF6F1-4A6A-0345-ABFD-B2BEE1A5D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B8681-B563-A441-9529-476B13FE7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884C5-9785-EE4E-99FF-DC40F2DD2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65178-B763-4042-937E-EE9A37749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817BE-B779-AD49-BAEA-B005D48A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A1511-8D06-474E-B8FD-9877A649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CF27C-D511-7640-B37E-A3AC5C5E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315C-7A9C-6447-AB2A-FE034538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BEE0A-7B93-D843-89CC-4A5BA0B1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3665A-F968-BF4C-BAB0-FAD09A76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08ABE-A38D-9F43-95BF-7ABA66CA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60351-8A22-194B-A2E1-4D2E6952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2BE1F-23BB-4443-8FCE-5E2BBCF2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034D6-F7E1-7644-83CF-5B1CFF23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1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8986-5C39-A64C-AE93-88A9BD23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E995-726C-2E45-B297-DE16F9BF4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B44A7-9B65-2742-AA23-2EEBE29B5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CDBB9-5072-2249-8C7B-47B50320F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E42F1-0519-C94D-9B00-6C4BE51A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F2C39-357F-7E44-9D41-0AA698B4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4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3D0D-7FB5-704D-B0F1-2F46A49B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B3745-001A-9A40-89F4-665E894E3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20F94-29A7-184A-9E66-7451E68F9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301DC-F789-B14D-912C-C2EB9E93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174C7-55B9-564B-9E7E-581DDBF0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5586B-A823-E440-98B9-BF09FBCF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1BD8C-5891-464D-8858-22CE46C3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9146C-B6A4-5542-A820-FDF81EA67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D0B9B-7913-D445-AE97-E13045345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82E8C-2D6A-244C-BA8E-FBBD0C3A4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E19F-EAB8-D140-B4DE-B1CB7D7F4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4EB381-2CF0-5248-8B1C-85DDC7F2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98" y="152765"/>
            <a:ext cx="10073403" cy="65524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779D39-A8A6-054C-A60D-FB701A52CDE7}"/>
              </a:ext>
            </a:extLst>
          </p:cNvPr>
          <p:cNvSpPr/>
          <p:nvPr/>
        </p:nvSpPr>
        <p:spPr>
          <a:xfrm>
            <a:off x="4597052" y="739036"/>
            <a:ext cx="1979112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7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89034B-9226-0244-8FE6-15FDF137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18" y="346786"/>
            <a:ext cx="7664163" cy="61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6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loor, indoor, appliance&#10;&#10;Description automatically generated">
            <a:extLst>
              <a:ext uri="{FF2B5EF4-FFF2-40B4-BE49-F238E27FC236}">
                <a16:creationId xmlns:a16="http://schemas.microsoft.com/office/drawing/2014/main" id="{2CCB4AC6-ABFF-A949-80B4-9CAFBA1F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CBE019-9C20-894B-8CDC-93C507516D75}"/>
              </a:ext>
            </a:extLst>
          </p:cNvPr>
          <p:cNvCxnSpPr>
            <a:cxnSpLocks/>
          </p:cNvCxnSpPr>
          <p:nvPr/>
        </p:nvCxnSpPr>
        <p:spPr>
          <a:xfrm flipH="1">
            <a:off x="7629995" y="4916773"/>
            <a:ext cx="1259173" cy="494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5E1543-0DF0-FB41-B170-8A53F4CEC6B4}"/>
              </a:ext>
            </a:extLst>
          </p:cNvPr>
          <p:cNvSpPr txBox="1"/>
          <p:nvPr/>
        </p:nvSpPr>
        <p:spPr>
          <a:xfrm>
            <a:off x="8889168" y="4655163"/>
            <a:ext cx="208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Pipes that connect to the compressor outside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7D3104-C11C-FB4C-A02C-79F7CB9F8026}"/>
              </a:ext>
            </a:extLst>
          </p:cNvPr>
          <p:cNvCxnSpPr>
            <a:cxnSpLocks/>
          </p:cNvCxnSpPr>
          <p:nvPr/>
        </p:nvCxnSpPr>
        <p:spPr>
          <a:xfrm>
            <a:off x="2783955" y="5164110"/>
            <a:ext cx="1778052" cy="217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86CCC3-97CC-0243-A841-050FA27E945F}"/>
              </a:ext>
            </a:extLst>
          </p:cNvPr>
          <p:cNvSpPr txBox="1"/>
          <p:nvPr/>
        </p:nvSpPr>
        <p:spPr>
          <a:xfrm>
            <a:off x="1249179" y="4965011"/>
            <a:ext cx="1574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Pipe to water drain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BEA7C-122A-A24A-98C8-B101034B54C7}"/>
              </a:ext>
            </a:extLst>
          </p:cNvPr>
          <p:cNvSpPr txBox="1"/>
          <p:nvPr/>
        </p:nvSpPr>
        <p:spPr>
          <a:xfrm>
            <a:off x="7952282" y="3611462"/>
            <a:ext cx="1873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11inches between raised floor and cement foundation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AD9C7B-0AF0-164A-9CFB-42FAEBB35663}"/>
              </a:ext>
            </a:extLst>
          </p:cNvPr>
          <p:cNvCxnSpPr>
            <a:cxnSpLocks/>
          </p:cNvCxnSpPr>
          <p:nvPr/>
        </p:nvCxnSpPr>
        <p:spPr>
          <a:xfrm>
            <a:off x="7809875" y="3732551"/>
            <a:ext cx="0" cy="3597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2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, kitchen, appliance&#10;&#10;Description automatically generated">
            <a:extLst>
              <a:ext uri="{FF2B5EF4-FFF2-40B4-BE49-F238E27FC236}">
                <a16:creationId xmlns:a16="http://schemas.microsoft.com/office/drawing/2014/main" id="{76ADCE9B-EFBB-0744-929E-552D0F7D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DF72B-76E4-4146-A109-1C3941BDE1FA}"/>
              </a:ext>
            </a:extLst>
          </p:cNvPr>
          <p:cNvCxnSpPr>
            <a:cxnSpLocks/>
          </p:cNvCxnSpPr>
          <p:nvPr/>
        </p:nvCxnSpPr>
        <p:spPr>
          <a:xfrm>
            <a:off x="5422232" y="4138863"/>
            <a:ext cx="0" cy="67376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904D90-A36D-B04E-A262-610FBE7A76D1}"/>
              </a:ext>
            </a:extLst>
          </p:cNvPr>
          <p:cNvSpPr txBox="1"/>
          <p:nvPr/>
        </p:nvSpPr>
        <p:spPr>
          <a:xfrm>
            <a:off x="5422233" y="4321858"/>
            <a:ext cx="689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11in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034EB8-43C4-8946-8F92-8B956BE9A1AF}"/>
              </a:ext>
            </a:extLst>
          </p:cNvPr>
          <p:cNvCxnSpPr>
            <a:cxnSpLocks/>
          </p:cNvCxnSpPr>
          <p:nvPr/>
        </p:nvCxnSpPr>
        <p:spPr>
          <a:xfrm flipV="1">
            <a:off x="4102835" y="4569195"/>
            <a:ext cx="1" cy="1382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1CD92B-C057-9A4E-8FB4-129B2BD1B6A2}"/>
              </a:ext>
            </a:extLst>
          </p:cNvPr>
          <p:cNvSpPr txBox="1"/>
          <p:nvPr/>
        </p:nvSpPr>
        <p:spPr>
          <a:xfrm>
            <a:off x="3293635" y="5951621"/>
            <a:ext cx="1618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Connector pipes</a:t>
            </a:r>
          </a:p>
        </p:txBody>
      </p:sp>
    </p:spTree>
    <p:extLst>
      <p:ext uri="{BB962C8B-B14F-4D97-AF65-F5344CB8AC3E}">
        <p14:creationId xmlns:p14="http://schemas.microsoft.com/office/powerpoint/2010/main" val="212025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ground, outdoor, house&#10;&#10;Description automatically generated">
            <a:extLst>
              <a:ext uri="{FF2B5EF4-FFF2-40B4-BE49-F238E27FC236}">
                <a16:creationId xmlns:a16="http://schemas.microsoft.com/office/drawing/2014/main" id="{D6677A20-3D84-E14F-9EEA-0C6DB32C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B6EA72A-B690-AA4F-B818-BE5D1FAD1607}"/>
              </a:ext>
            </a:extLst>
          </p:cNvPr>
          <p:cNvSpPr/>
          <p:nvPr/>
        </p:nvSpPr>
        <p:spPr>
          <a:xfrm>
            <a:off x="6609346" y="3898232"/>
            <a:ext cx="1379622" cy="12994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130F0-C25C-774C-B3D7-7BE3D6DE5368}"/>
              </a:ext>
            </a:extLst>
          </p:cNvPr>
          <p:cNvSpPr txBox="1"/>
          <p:nvPr/>
        </p:nvSpPr>
        <p:spPr>
          <a:xfrm>
            <a:off x="4560962" y="2422356"/>
            <a:ext cx="1182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Condenser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085CA-1867-6F4E-9CCE-E1DE8607A9A7}"/>
              </a:ext>
            </a:extLst>
          </p:cNvPr>
          <p:cNvSpPr txBox="1"/>
          <p:nvPr/>
        </p:nvSpPr>
        <p:spPr>
          <a:xfrm>
            <a:off x="6609346" y="5197642"/>
            <a:ext cx="161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Connector pipes contained within wood box</a:t>
            </a:r>
          </a:p>
        </p:txBody>
      </p:sp>
    </p:spTree>
    <p:extLst>
      <p:ext uri="{BB962C8B-B14F-4D97-AF65-F5344CB8AC3E}">
        <p14:creationId xmlns:p14="http://schemas.microsoft.com/office/powerpoint/2010/main" val="193586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F61F2-E5DB-FF4D-9E1C-7D92160FF85B}"/>
              </a:ext>
            </a:extLst>
          </p:cNvPr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power panel at generator is #6 to disconnect on Main Lab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disconnect to machine is #8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Breaker size at power panel is 70 amp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Disconnect on Main Lab is 60 amp fused</a:t>
            </a:r>
          </a:p>
        </p:txBody>
      </p:sp>
    </p:spTree>
    <p:extLst>
      <p:ext uri="{BB962C8B-B14F-4D97-AF65-F5344CB8AC3E}">
        <p14:creationId xmlns:p14="http://schemas.microsoft.com/office/powerpoint/2010/main" val="2520321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69</Words>
  <Application>Microsoft Macintosh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Schoultz</dc:creator>
  <cp:lastModifiedBy>Alexander Pollak</cp:lastModifiedBy>
  <cp:revision>4</cp:revision>
  <dcterms:created xsi:type="dcterms:W3CDTF">2021-01-11T19:25:35Z</dcterms:created>
  <dcterms:modified xsi:type="dcterms:W3CDTF">2021-01-11T21:21:14Z</dcterms:modified>
</cp:coreProperties>
</file>